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57" d="100"/>
          <a:sy n="57" d="100"/>
        </p:scale>
        <p:origin x="-2160" y="1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C3E3EE-07F4-4CE0-B859-9793AAFEA152}"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3E3EE-07F4-4CE0-B859-9793AAFEA152}"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3E3EE-07F4-4CE0-B859-9793AAFEA152}"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3E3EE-07F4-4CE0-B859-9793AAFEA152}"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C3E3EE-07F4-4CE0-B859-9793AAFEA152}"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C3E3EE-07F4-4CE0-B859-9793AAFEA152}"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C3E3EE-07F4-4CE0-B859-9793AAFEA152}" type="datetimeFigureOut">
              <a:rPr lang="en-US" smtClean="0"/>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C3E3EE-07F4-4CE0-B859-9793AAFEA152}" type="datetimeFigureOut">
              <a:rPr lang="en-US" smtClean="0"/>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3E3EE-07F4-4CE0-B859-9793AAFEA152}" type="datetimeFigureOut">
              <a:rPr lang="en-US" smtClean="0"/>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3E3EE-07F4-4CE0-B859-9793AAFEA152}"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3E3EE-07F4-4CE0-B859-9793AAFEA152}"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76DE1-C652-4A4B-AF69-3FB7AAD0AC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7C3E3EE-07F4-4CE0-B859-9793AAFEA152}" type="datetimeFigureOut">
              <a:rPr lang="en-US" smtClean="0"/>
              <a:t>5/27/2015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076DE1-C652-4A4B-AF69-3FB7AAD0ACE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Image result for page border with music notes"/>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68" name="AutoShape 4" descr="Image result for page border with music notes"/>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music border.jpg"/>
          <p:cNvPicPr>
            <a:picLocks noChangeAspect="1"/>
          </p:cNvPicPr>
          <p:nvPr/>
        </p:nvPicPr>
        <p:blipFill>
          <a:blip r:embed="rId2" cstate="print">
            <a:lum bright="-10000"/>
          </a:blip>
          <a:stretch>
            <a:fillRect/>
          </a:stretch>
        </p:blipFill>
        <p:spPr>
          <a:xfrm>
            <a:off x="0" y="0"/>
            <a:ext cx="6858000" cy="9144000"/>
          </a:xfrm>
          <a:prstGeom prst="rect">
            <a:avLst/>
          </a:prstGeom>
        </p:spPr>
      </p:pic>
      <p:sp>
        <p:nvSpPr>
          <p:cNvPr id="7" name="TextBox 6"/>
          <p:cNvSpPr txBox="1"/>
          <p:nvPr/>
        </p:nvSpPr>
        <p:spPr>
          <a:xfrm>
            <a:off x="2009867" y="609600"/>
            <a:ext cx="3023007" cy="1200329"/>
          </a:xfrm>
          <a:prstGeom prst="rect">
            <a:avLst/>
          </a:prstGeom>
          <a:noFill/>
        </p:spPr>
        <p:txBody>
          <a:bodyPr wrap="square" rtlCol="0">
            <a:spAutoFit/>
          </a:bodyPr>
          <a:lstStyle/>
          <a:p>
            <a:pPr algn="ctr"/>
            <a:r>
              <a:rPr lang="en-US" sz="2400" dirty="0" smtClean="0">
                <a:latin typeface="Cambria" pitchFamily="18" charset="0"/>
              </a:rPr>
              <a:t>Senior Recitals</a:t>
            </a:r>
          </a:p>
          <a:p>
            <a:pPr algn="ctr"/>
            <a:r>
              <a:rPr lang="en-US" sz="2400" dirty="0" smtClean="0">
                <a:latin typeface="Cambria" pitchFamily="18" charset="0"/>
              </a:rPr>
              <a:t>Tuesday, June 2, 2015</a:t>
            </a:r>
          </a:p>
          <a:p>
            <a:pPr algn="ctr"/>
            <a:r>
              <a:rPr lang="en-US" sz="2400" dirty="0" smtClean="0">
                <a:latin typeface="Cambria" pitchFamily="18" charset="0"/>
              </a:rPr>
              <a:t>7pm at KPHS</a:t>
            </a:r>
            <a:endParaRPr lang="en-US" sz="2400" dirty="0">
              <a:latin typeface="Cambria" pitchFamily="18" charset="0"/>
            </a:endParaRPr>
          </a:p>
        </p:txBody>
      </p:sp>
      <p:sp>
        <p:nvSpPr>
          <p:cNvPr id="9" name="TextBox 8"/>
          <p:cNvSpPr txBox="1"/>
          <p:nvPr/>
        </p:nvSpPr>
        <p:spPr>
          <a:xfrm>
            <a:off x="723900" y="1905001"/>
            <a:ext cx="5448300" cy="7571303"/>
          </a:xfrm>
          <a:prstGeom prst="rect">
            <a:avLst/>
          </a:prstGeom>
          <a:noFill/>
        </p:spPr>
        <p:txBody>
          <a:bodyPr wrap="square" rtlCol="0">
            <a:spAutoFit/>
          </a:bodyPr>
          <a:lstStyle/>
          <a:p>
            <a:r>
              <a:rPr lang="en-US" sz="1600" dirty="0" smtClean="0"/>
              <a:t>A special evening of great music is being offered for the King Philip Community. Seniors of the music program will be presenting a performance of a variety of outstanding </a:t>
            </a:r>
            <a:r>
              <a:rPr lang="en-US" sz="1600" dirty="0"/>
              <a:t>chamber groups.  These students have committed their last four years to excellence in the art of music performance.  The concert will feature a brass quintet, woodwind quintet, sax quartet, flute ensemble, and clarinet quartet.  Each group has prepared an eclectic array of music spanning Beethoven, tangos by </a:t>
            </a:r>
            <a:r>
              <a:rPr lang="en-US" sz="1600" dirty="0" err="1"/>
              <a:t>Piazzola</a:t>
            </a:r>
            <a:r>
              <a:rPr lang="en-US" sz="1600" dirty="0"/>
              <a:t>, twentieth century composer Paul Hindemith, along with Wagner and other great composers</a:t>
            </a:r>
            <a:r>
              <a:rPr lang="en-US" sz="1600" dirty="0" smtClean="0"/>
              <a:t>. </a:t>
            </a:r>
          </a:p>
          <a:p>
            <a:endParaRPr lang="en-US" sz="1600" dirty="0"/>
          </a:p>
          <a:p>
            <a:r>
              <a:rPr lang="en-US" sz="1600" dirty="0" smtClean="0"/>
              <a:t>Following </a:t>
            </a:r>
            <a:r>
              <a:rPr lang="en-US" sz="1600" dirty="0"/>
              <a:t>the chamber performances the members of these ensembles will assemble together on stage to perform Aaron Copland’s “</a:t>
            </a:r>
            <a:r>
              <a:rPr lang="en-US" sz="1600" dirty="0" err="1"/>
              <a:t>Appalachain</a:t>
            </a:r>
            <a:r>
              <a:rPr lang="en-US" sz="1600" dirty="0"/>
              <a:t> Spring” arranged by senior Ben Webster.  The students have met for a series of rehearsals to present one of the most well-known and popular orchestral American works of the 20</a:t>
            </a:r>
            <a:r>
              <a:rPr lang="en-US" sz="1600" baseline="30000" dirty="0"/>
              <a:t>th</a:t>
            </a:r>
            <a:r>
              <a:rPr lang="en-US" sz="1600" dirty="0"/>
              <a:t> century.  </a:t>
            </a:r>
          </a:p>
          <a:p>
            <a:r>
              <a:rPr lang="en-US" sz="1600" dirty="0"/>
              <a:t> </a:t>
            </a:r>
          </a:p>
          <a:p>
            <a:r>
              <a:rPr lang="en-US" sz="1600" dirty="0"/>
              <a:t>Last year two of these groups presented their own recital and the events were met with great success and the reviews were outstanding.  This year promises to be even more brilliant and inspiring.</a:t>
            </a:r>
          </a:p>
          <a:p>
            <a:r>
              <a:rPr lang="en-US" sz="1600" dirty="0"/>
              <a:t> </a:t>
            </a:r>
          </a:p>
          <a:p>
            <a:r>
              <a:rPr lang="en-US" sz="1600" dirty="0"/>
              <a:t>The concert is free and open to the public and marks one of the last performances these seniors will ever produce as members of the King Philip Music Program.  </a:t>
            </a:r>
          </a:p>
          <a:p>
            <a:r>
              <a:rPr lang="en-US" sz="1600" dirty="0"/>
              <a:t> </a:t>
            </a:r>
          </a:p>
          <a:p>
            <a:endParaRPr lang="en-US" dirty="0" smtClean="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166</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Mommy Inda Office</dc:creator>
  <cp:lastModifiedBy>Maureen</cp:lastModifiedBy>
  <cp:revision>3</cp:revision>
  <dcterms:created xsi:type="dcterms:W3CDTF">2015-05-26T14:21:29Z</dcterms:created>
  <dcterms:modified xsi:type="dcterms:W3CDTF">2015-05-27T12:41:32Z</dcterms:modified>
</cp:coreProperties>
</file>